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7" r:id="rId5"/>
    <p:sldId id="268" r:id="rId6"/>
    <p:sldId id="281" r:id="rId7"/>
    <p:sldId id="286" r:id="rId8"/>
    <p:sldId id="284" r:id="rId9"/>
    <p:sldId id="280" r:id="rId10"/>
    <p:sldId id="288" r:id="rId11"/>
    <p:sldId id="289" r:id="rId12"/>
    <p:sldId id="290" r:id="rId13"/>
    <p:sldId id="291" r:id="rId14"/>
    <p:sldId id="287" r:id="rId15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90042B-E439-40A0-B1B6-7BFEC1CE219F}" v="58" dt="2021-02-02T11:41:25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7" autoAdjust="0"/>
    <p:restoredTop sz="96395" autoAdjust="0"/>
  </p:normalViewPr>
  <p:slideViewPr>
    <p:cSldViewPr snapToGrid="0">
      <p:cViewPr varScale="1">
        <p:scale>
          <a:sx n="114" d="100"/>
          <a:sy n="114" d="100"/>
        </p:scale>
        <p:origin x="4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CC90042B-E439-40A0-B1B6-7BFEC1CE219F}"/>
    <pc:docChg chg="undo custSel addSld delSld modSld sldOrd">
      <pc:chgData name="Thomas Noordeloos" userId="7c446670-7459-44eb-8c93-60d80c060528" providerId="ADAL" clId="{CC90042B-E439-40A0-B1B6-7BFEC1CE219F}" dt="2021-02-02T11:41:25.583" v="883" actId="1076"/>
      <pc:docMkLst>
        <pc:docMk/>
      </pc:docMkLst>
      <pc:sldChg chg="modSp">
        <pc:chgData name="Thomas Noordeloos" userId="7c446670-7459-44eb-8c93-60d80c060528" providerId="ADAL" clId="{CC90042B-E439-40A0-B1B6-7BFEC1CE219F}" dt="2021-02-02T11:41:25.583" v="883" actId="1076"/>
        <pc:sldMkLst>
          <pc:docMk/>
          <pc:sldMk cId="1308887269" sldId="267"/>
        </pc:sldMkLst>
        <pc:picChg chg="mod">
          <ac:chgData name="Thomas Noordeloos" userId="7c446670-7459-44eb-8c93-60d80c060528" providerId="ADAL" clId="{CC90042B-E439-40A0-B1B6-7BFEC1CE219F}" dt="2021-02-02T11:41:25.583" v="883" actId="1076"/>
          <ac:picMkLst>
            <pc:docMk/>
            <pc:sldMk cId="1308887269" sldId="267"/>
            <ac:picMk id="1030" creationId="{00000000-0000-0000-0000-000000000000}"/>
          </ac:picMkLst>
        </pc:picChg>
      </pc:sldChg>
      <pc:sldChg chg="modSp mod">
        <pc:chgData name="Thomas Noordeloos" userId="7c446670-7459-44eb-8c93-60d80c060528" providerId="ADAL" clId="{CC90042B-E439-40A0-B1B6-7BFEC1CE219F}" dt="2021-02-02T11:17:17.051" v="655" actId="20577"/>
        <pc:sldMkLst>
          <pc:docMk/>
          <pc:sldMk cId="1937077332" sldId="268"/>
        </pc:sldMkLst>
        <pc:spChg chg="mod">
          <ac:chgData name="Thomas Noordeloos" userId="7c446670-7459-44eb-8c93-60d80c060528" providerId="ADAL" clId="{CC90042B-E439-40A0-B1B6-7BFEC1CE219F}" dt="2021-02-02T11:17:17.051" v="655" actId="20577"/>
          <ac:spMkLst>
            <pc:docMk/>
            <pc:sldMk cId="1937077332" sldId="268"/>
            <ac:spMk id="3" creationId="{00000000-0000-0000-0000-000000000000}"/>
          </ac:spMkLst>
        </pc:spChg>
      </pc:sldChg>
      <pc:sldChg chg="modSp mod">
        <pc:chgData name="Thomas Noordeloos" userId="7c446670-7459-44eb-8c93-60d80c060528" providerId="ADAL" clId="{CC90042B-E439-40A0-B1B6-7BFEC1CE219F}" dt="2021-02-02T11:05:57.912" v="520" actId="113"/>
        <pc:sldMkLst>
          <pc:docMk/>
          <pc:sldMk cId="265587282" sldId="280"/>
        </pc:sldMkLst>
        <pc:spChg chg="mod">
          <ac:chgData name="Thomas Noordeloos" userId="7c446670-7459-44eb-8c93-60d80c060528" providerId="ADAL" clId="{CC90042B-E439-40A0-B1B6-7BFEC1CE219F}" dt="2021-02-02T11:05:57.912" v="520" actId="113"/>
          <ac:spMkLst>
            <pc:docMk/>
            <pc:sldMk cId="265587282" sldId="280"/>
            <ac:spMk id="3" creationId="{00000000-0000-0000-0000-000000000000}"/>
          </ac:spMkLst>
        </pc:spChg>
      </pc:sldChg>
      <pc:sldChg chg="ord">
        <pc:chgData name="Thomas Noordeloos" userId="7c446670-7459-44eb-8c93-60d80c060528" providerId="ADAL" clId="{CC90042B-E439-40A0-B1B6-7BFEC1CE219F}" dt="2021-02-02T11:10:19.947" v="567"/>
        <pc:sldMkLst>
          <pc:docMk/>
          <pc:sldMk cId="3432090785" sldId="281"/>
        </pc:sldMkLst>
      </pc:sldChg>
      <pc:sldChg chg="modSp mod">
        <pc:chgData name="Thomas Noordeloos" userId="7c446670-7459-44eb-8c93-60d80c060528" providerId="ADAL" clId="{CC90042B-E439-40A0-B1B6-7BFEC1CE219F}" dt="2021-02-02T11:10:45.344" v="574" actId="6549"/>
        <pc:sldMkLst>
          <pc:docMk/>
          <pc:sldMk cId="2882783575" sldId="284"/>
        </pc:sldMkLst>
        <pc:graphicFrameChg chg="mod modGraphic">
          <ac:chgData name="Thomas Noordeloos" userId="7c446670-7459-44eb-8c93-60d80c060528" providerId="ADAL" clId="{CC90042B-E439-40A0-B1B6-7BFEC1CE219F}" dt="2021-02-02T11:10:45.344" v="574" actId="6549"/>
          <ac:graphicFrameMkLst>
            <pc:docMk/>
            <pc:sldMk cId="2882783575" sldId="284"/>
            <ac:graphicFrameMk id="8" creationId="{00000000-0000-0000-0000-000000000000}"/>
          </ac:graphicFrameMkLst>
        </pc:graphicFrameChg>
      </pc:sldChg>
      <pc:sldChg chg="add">
        <pc:chgData name="Thomas Noordeloos" userId="7c446670-7459-44eb-8c93-60d80c060528" providerId="ADAL" clId="{CC90042B-E439-40A0-B1B6-7BFEC1CE219F}" dt="2021-02-02T11:16:39.727" v="627"/>
        <pc:sldMkLst>
          <pc:docMk/>
          <pc:sldMk cId="498868584" sldId="286"/>
        </pc:sldMkLst>
      </pc:sldChg>
      <pc:sldChg chg="del">
        <pc:chgData name="Thomas Noordeloos" userId="7c446670-7459-44eb-8c93-60d80c060528" providerId="ADAL" clId="{CC90042B-E439-40A0-B1B6-7BFEC1CE219F}" dt="2021-02-02T11:16:36.291" v="626" actId="2696"/>
        <pc:sldMkLst>
          <pc:docMk/>
          <pc:sldMk cId="4193545078" sldId="286"/>
        </pc:sldMkLst>
      </pc:sldChg>
      <pc:sldChg chg="addSp modSp mod">
        <pc:chgData name="Thomas Noordeloos" userId="7c446670-7459-44eb-8c93-60d80c060528" providerId="ADAL" clId="{CC90042B-E439-40A0-B1B6-7BFEC1CE219F}" dt="2021-02-02T11:12:54.722" v="625" actId="20577"/>
        <pc:sldMkLst>
          <pc:docMk/>
          <pc:sldMk cId="3707473931" sldId="289"/>
        </pc:sldMkLst>
        <pc:spChg chg="mod">
          <ac:chgData name="Thomas Noordeloos" userId="7c446670-7459-44eb-8c93-60d80c060528" providerId="ADAL" clId="{CC90042B-E439-40A0-B1B6-7BFEC1CE219F}" dt="2021-02-02T11:12:54.722" v="625" actId="20577"/>
          <ac:spMkLst>
            <pc:docMk/>
            <pc:sldMk cId="3707473931" sldId="289"/>
            <ac:spMk id="10" creationId="{00000000-0000-0000-0000-000000000000}"/>
          </ac:spMkLst>
        </pc:spChg>
        <pc:picChg chg="add mod">
          <ac:chgData name="Thomas Noordeloos" userId="7c446670-7459-44eb-8c93-60d80c060528" providerId="ADAL" clId="{CC90042B-E439-40A0-B1B6-7BFEC1CE219F}" dt="2021-02-02T11:12:39.323" v="612" actId="1076"/>
          <ac:picMkLst>
            <pc:docMk/>
            <pc:sldMk cId="3707473931" sldId="289"/>
            <ac:picMk id="2050" creationId="{482494AC-5405-47F7-8C94-3D6EF7CF71AE}"/>
          </ac:picMkLst>
        </pc:picChg>
      </pc:sldChg>
      <pc:sldChg chg="addSp delSp modSp add del mod">
        <pc:chgData name="Thomas Noordeloos" userId="7c446670-7459-44eb-8c93-60d80c060528" providerId="ADAL" clId="{CC90042B-E439-40A0-B1B6-7BFEC1CE219F}" dt="2021-02-02T10:43:21.089" v="77" actId="47"/>
        <pc:sldMkLst>
          <pc:docMk/>
          <pc:sldMk cId="200286242" sldId="290"/>
        </pc:sldMkLst>
        <pc:spChg chg="add del mod">
          <ac:chgData name="Thomas Noordeloos" userId="7c446670-7459-44eb-8c93-60d80c060528" providerId="ADAL" clId="{CC90042B-E439-40A0-B1B6-7BFEC1CE219F}" dt="2021-02-02T10:41:54.322" v="68"/>
          <ac:spMkLst>
            <pc:docMk/>
            <pc:sldMk cId="200286242" sldId="290"/>
            <ac:spMk id="5" creationId="{7BB065F7-13B9-4B0B-9C40-B7FD4A45D74D}"/>
          </ac:spMkLst>
        </pc:spChg>
        <pc:spChg chg="add del mod">
          <ac:chgData name="Thomas Noordeloos" userId="7c446670-7459-44eb-8c93-60d80c060528" providerId="ADAL" clId="{CC90042B-E439-40A0-B1B6-7BFEC1CE219F}" dt="2021-02-02T10:42:09.116" v="70"/>
          <ac:spMkLst>
            <pc:docMk/>
            <pc:sldMk cId="200286242" sldId="290"/>
            <ac:spMk id="7" creationId="{D1A58F15-6FB0-4557-892D-25586C3FD5E8}"/>
          </ac:spMkLst>
        </pc:spChg>
        <pc:graphicFrameChg chg="add del mod">
          <ac:chgData name="Thomas Noordeloos" userId="7c446670-7459-44eb-8c93-60d80c060528" providerId="ADAL" clId="{CC90042B-E439-40A0-B1B6-7BFEC1CE219F}" dt="2021-02-02T10:41:54.322" v="68"/>
          <ac:graphicFrameMkLst>
            <pc:docMk/>
            <pc:sldMk cId="200286242" sldId="290"/>
            <ac:graphicFrameMk id="3" creationId="{309D9A03-8164-48B6-B006-C112EA4BFEAE}"/>
          </ac:graphicFrameMkLst>
        </pc:graphicFrameChg>
        <pc:graphicFrameChg chg="add del mod">
          <ac:chgData name="Thomas Noordeloos" userId="7c446670-7459-44eb-8c93-60d80c060528" providerId="ADAL" clId="{CC90042B-E439-40A0-B1B6-7BFEC1CE219F}" dt="2021-02-02T10:42:09.116" v="70"/>
          <ac:graphicFrameMkLst>
            <pc:docMk/>
            <pc:sldMk cId="200286242" sldId="290"/>
            <ac:graphicFrameMk id="6" creationId="{18A16A25-5C26-4F28-A625-5213C62B093C}"/>
          </ac:graphicFrameMkLst>
        </pc:graphicFrameChg>
        <pc:graphicFrameChg chg="del">
          <ac:chgData name="Thomas Noordeloos" userId="7c446670-7459-44eb-8c93-60d80c060528" providerId="ADAL" clId="{CC90042B-E439-40A0-B1B6-7BFEC1CE219F}" dt="2021-02-02T10:41:52.526" v="66" actId="478"/>
          <ac:graphicFrameMkLst>
            <pc:docMk/>
            <pc:sldMk cId="200286242" sldId="290"/>
            <ac:graphicFrameMk id="8" creationId="{00000000-0000-0000-0000-000000000000}"/>
          </ac:graphicFrameMkLst>
        </pc:graphicFrameChg>
        <pc:picChg chg="add del mod">
          <ac:chgData name="Thomas Noordeloos" userId="7c446670-7459-44eb-8c93-60d80c060528" providerId="ADAL" clId="{CC90042B-E439-40A0-B1B6-7BFEC1CE219F}" dt="2021-02-02T10:43:18.048" v="76" actId="22"/>
          <ac:picMkLst>
            <pc:docMk/>
            <pc:sldMk cId="200286242" sldId="290"/>
            <ac:picMk id="10" creationId="{D533B190-EA67-4330-85E3-E35E68A87511}"/>
          </ac:picMkLst>
        </pc:picChg>
      </pc:sldChg>
      <pc:sldChg chg="addSp delSp modSp add mod">
        <pc:chgData name="Thomas Noordeloos" userId="7c446670-7459-44eb-8c93-60d80c060528" providerId="ADAL" clId="{CC90042B-E439-40A0-B1B6-7BFEC1CE219F}" dt="2021-02-02T11:22:02.745" v="705" actId="113"/>
        <pc:sldMkLst>
          <pc:docMk/>
          <pc:sldMk cId="681798296" sldId="290"/>
        </pc:sldMkLst>
        <pc:spChg chg="mod ord">
          <ac:chgData name="Thomas Noordeloos" userId="7c446670-7459-44eb-8c93-60d80c060528" providerId="ADAL" clId="{CC90042B-E439-40A0-B1B6-7BFEC1CE219F}" dt="2021-02-02T11:22:02.745" v="705" actId="113"/>
          <ac:spMkLst>
            <pc:docMk/>
            <pc:sldMk cId="681798296" sldId="290"/>
            <ac:spMk id="2" creationId="{00000000-0000-0000-0000-000000000000}"/>
          </ac:spMkLst>
        </pc:spChg>
        <pc:spChg chg="del mod">
          <ac:chgData name="Thomas Noordeloos" userId="7c446670-7459-44eb-8c93-60d80c060528" providerId="ADAL" clId="{CC90042B-E439-40A0-B1B6-7BFEC1CE219F}" dt="2021-02-02T11:20:18.354" v="679" actId="478"/>
          <ac:spMkLst>
            <pc:docMk/>
            <pc:sldMk cId="681798296" sldId="290"/>
            <ac:spMk id="10" creationId="{00000000-0000-0000-0000-000000000000}"/>
          </ac:spMkLst>
        </pc:spChg>
        <pc:picChg chg="del">
          <ac:chgData name="Thomas Noordeloos" userId="7c446670-7459-44eb-8c93-60d80c060528" providerId="ADAL" clId="{CC90042B-E439-40A0-B1B6-7BFEC1CE219F}" dt="2021-02-02T11:17:38.240" v="677" actId="478"/>
          <ac:picMkLst>
            <pc:docMk/>
            <pc:sldMk cId="681798296" sldId="290"/>
            <ac:picMk id="2050" creationId="{482494AC-5405-47F7-8C94-3D6EF7CF71AE}"/>
          </ac:picMkLst>
        </pc:picChg>
        <pc:picChg chg="add mod">
          <ac:chgData name="Thomas Noordeloos" userId="7c446670-7459-44eb-8c93-60d80c060528" providerId="ADAL" clId="{CC90042B-E439-40A0-B1B6-7BFEC1CE219F}" dt="2021-02-02T11:21:37.395" v="700" actId="1076"/>
          <ac:picMkLst>
            <pc:docMk/>
            <pc:sldMk cId="681798296" sldId="290"/>
            <ac:picMk id="3074" creationId="{F9F6E519-A87A-4625-890D-CCB32770E7F0}"/>
          </ac:picMkLst>
        </pc:picChg>
        <pc:picChg chg="add mod">
          <ac:chgData name="Thomas Noordeloos" userId="7c446670-7459-44eb-8c93-60d80c060528" providerId="ADAL" clId="{CC90042B-E439-40A0-B1B6-7BFEC1CE219F}" dt="2021-02-02T11:20:46.903" v="686" actId="14100"/>
          <ac:picMkLst>
            <pc:docMk/>
            <pc:sldMk cId="681798296" sldId="290"/>
            <ac:picMk id="3076" creationId="{5625BF47-FB6B-4D4E-BF34-F4AA85F37D70}"/>
          </ac:picMkLst>
        </pc:picChg>
      </pc:sldChg>
      <pc:sldChg chg="addSp delSp modSp add mod">
        <pc:chgData name="Thomas Noordeloos" userId="7c446670-7459-44eb-8c93-60d80c060528" providerId="ADAL" clId="{CC90042B-E439-40A0-B1B6-7BFEC1CE219F}" dt="2021-02-02T11:38:42.514" v="877" actId="1076"/>
        <pc:sldMkLst>
          <pc:docMk/>
          <pc:sldMk cId="4271369838" sldId="291"/>
        </pc:sldMkLst>
        <pc:spChg chg="add mod">
          <ac:chgData name="Thomas Noordeloos" userId="7c446670-7459-44eb-8c93-60d80c060528" providerId="ADAL" clId="{CC90042B-E439-40A0-B1B6-7BFEC1CE219F}" dt="2021-02-02T11:27:22.917" v="874" actId="6549"/>
          <ac:spMkLst>
            <pc:docMk/>
            <pc:sldMk cId="4271369838" sldId="291"/>
            <ac:spMk id="7" creationId="{F5131EE9-0A56-432C-A200-56F324D30E2C}"/>
          </ac:spMkLst>
        </pc:spChg>
        <pc:picChg chg="del">
          <ac:chgData name="Thomas Noordeloos" userId="7c446670-7459-44eb-8c93-60d80c060528" providerId="ADAL" clId="{CC90042B-E439-40A0-B1B6-7BFEC1CE219F}" dt="2021-02-02T11:23:03.621" v="707" actId="478"/>
          <ac:picMkLst>
            <pc:docMk/>
            <pc:sldMk cId="4271369838" sldId="291"/>
            <ac:picMk id="3076" creationId="{5625BF47-FB6B-4D4E-BF34-F4AA85F37D70}"/>
          </ac:picMkLst>
        </pc:picChg>
        <pc:picChg chg="add mod">
          <ac:chgData name="Thomas Noordeloos" userId="7c446670-7459-44eb-8c93-60d80c060528" providerId="ADAL" clId="{CC90042B-E439-40A0-B1B6-7BFEC1CE219F}" dt="2021-02-02T11:38:42.514" v="877" actId="1076"/>
          <ac:picMkLst>
            <pc:docMk/>
            <pc:sldMk cId="4271369838" sldId="291"/>
            <ac:picMk id="4098" creationId="{2E7EBEFF-E136-441B-8E07-1936DDD68E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C489FC-091A-445C-9E31-CAEC130F1AE6}" type="datetimeFigureOut">
              <a:rPr lang="nl-NL"/>
              <a:pPr>
                <a:defRPr/>
              </a:pPr>
              <a:t>2-2-2021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4E43C0-1E7E-4388-A524-C6A1A188B9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954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E43C0-1E7E-4388-A524-C6A1A188B955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29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E43C0-1E7E-4388-A524-C6A1A188B955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08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C4CF-45DD-459B-93E8-0D8D4EAC88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0C7-1C62-4E5B-AAF3-9093AE450C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F545-27C2-42F9-B8CE-D070A855A7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70D7-37CD-4D49-B1DC-96E3217C62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4DB4-E3AD-40B4-8354-36084D71A5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EF34-07B5-48AD-9CB7-22C98B92FA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5384-6015-49AB-81CF-E758B0E87E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43658-234B-42EA-9442-B6F6282A60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4B88-B554-4871-AACE-7EE178C5FB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 userDrawn="1"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 userDrawn="1"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01BB4-494A-4665-BDE2-8319E3D5D0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 userDrawn="1"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 userDrawn="1"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beeldingsresultaat voor future city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6" b="18522"/>
          <a:stretch/>
        </p:blipFill>
        <p:spPr bwMode="auto">
          <a:xfrm>
            <a:off x="509631" y="2605320"/>
            <a:ext cx="11172737" cy="3045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431800"/>
            <a:ext cx="9144000" cy="1295400"/>
          </a:xfrm>
        </p:spPr>
        <p:txBody>
          <a:bodyPr/>
          <a:lstStyle/>
          <a:p>
            <a:r>
              <a:rPr lang="nl-NL" sz="5400" b="1" dirty="0"/>
              <a:t>Opstart IBS</a:t>
            </a:r>
            <a:br>
              <a:rPr lang="nl-NL" sz="5400" b="1" dirty="0"/>
            </a:br>
            <a:r>
              <a:rPr lang="nl-NL" sz="5400" b="1" dirty="0"/>
              <a:t>De stad van de toekomst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1911646"/>
            <a:ext cx="9144000" cy="1655762"/>
          </a:xfrm>
        </p:spPr>
        <p:txBody>
          <a:bodyPr/>
          <a:lstStyle/>
          <a:p>
            <a:r>
              <a:rPr lang="nl-NL" dirty="0"/>
              <a:t>Leerjaar 3 - periode 3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8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1871" y="289568"/>
            <a:ext cx="1710856" cy="1325563"/>
          </a:xfrm>
          <a:solidFill>
            <a:schemeClr val="bg1"/>
          </a:solidFill>
        </p:spPr>
        <p:txBody>
          <a:bodyPr/>
          <a:lstStyle/>
          <a:p>
            <a:r>
              <a:rPr lang="nl-NL" b="1" dirty="0">
                <a:solidFill>
                  <a:srgbClr val="FF3399"/>
                </a:solidFill>
              </a:rPr>
              <a:t>8 april</a:t>
            </a:r>
          </a:p>
        </p:txBody>
      </p:sp>
      <p:pic>
        <p:nvPicPr>
          <p:cNvPr id="3074" name="Picture 2" descr="Nieuwe website InnovatieExpo 2021 | Nieuwsbericht | Innovatie-estafette">
            <a:extLst>
              <a:ext uri="{FF2B5EF4-FFF2-40B4-BE49-F238E27FC236}">
                <a16:creationId xmlns:a16="http://schemas.microsoft.com/office/drawing/2014/main" id="{F9F6E519-A87A-4625-890D-CCB32770E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5" b="21457"/>
          <a:stretch/>
        </p:blipFill>
        <p:spPr bwMode="auto">
          <a:xfrm>
            <a:off x="-2909" y="274813"/>
            <a:ext cx="3224780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5131EE9-0A56-432C-A200-56F324D30E2C}"/>
              </a:ext>
            </a:extLst>
          </p:cNvPr>
          <p:cNvSpPr txBox="1"/>
          <p:nvPr/>
        </p:nvSpPr>
        <p:spPr>
          <a:xfrm>
            <a:off x="1709257" y="1860399"/>
            <a:ext cx="839108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l-NL" sz="3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Pre-event – </a:t>
            </a:r>
            <a:r>
              <a:rPr lang="nl-NL" sz="1800" b="1" i="0" u="none" strike="noStrike" baseline="0" dirty="0">
                <a:solidFill>
                  <a:srgbClr val="FF3399"/>
                </a:solidFill>
                <a:latin typeface="Arial" panose="020B0604020202020204" pitchFamily="34" charset="0"/>
              </a:rPr>
              <a:t>maart 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om de deelnemende studenten voor te bereiden</a:t>
            </a:r>
            <a:endParaRPr lang="nl-NL" sz="1800" b="1" i="0" u="none" strike="noStrike" baseline="0" dirty="0">
              <a:solidFill>
                <a:srgbClr val="FF3399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Innovatie Expo *21 - </a:t>
            </a:r>
            <a:r>
              <a:rPr lang="nl-NL" sz="1800" b="1" i="0" u="none" strike="noStrike" baseline="0" dirty="0">
                <a:solidFill>
                  <a:srgbClr val="FF3399"/>
                </a:solidFill>
                <a:latin typeface="Arial" panose="020B0604020202020204" pitchFamily="34" charset="0"/>
              </a:rPr>
              <a:t>8 april</a:t>
            </a:r>
            <a:r>
              <a:rPr lang="nl-NL" sz="1800" b="0" i="0" u="none" strike="noStrike" baseline="0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(09:00 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tot 16:00) op basis van selectie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Nadere info volgt….</a:t>
            </a:r>
            <a:endParaRPr lang="nl-NL" dirty="0"/>
          </a:p>
        </p:txBody>
      </p:sp>
      <p:pic>
        <p:nvPicPr>
          <p:cNvPr id="4098" name="Picture 2" descr="Download Free png It's Now Tougher (and More Expensive) to Find Big Ideas -  ECS - DLPNG.com">
            <a:extLst>
              <a:ext uri="{FF2B5EF4-FFF2-40B4-BE49-F238E27FC236}">
                <a16:creationId xmlns:a16="http://schemas.microsoft.com/office/drawing/2014/main" id="{2E7EBEFF-E136-441B-8E07-1936DDD6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537" y="3637211"/>
            <a:ext cx="2447619" cy="25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6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Afstudeerstage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1233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Aandacht voor tijdens de periode</a:t>
            </a:r>
          </a:p>
          <a:p>
            <a:pPr marL="0" indent="0">
              <a:buNone/>
            </a:pPr>
            <a:r>
              <a:rPr lang="nl-NL" dirty="0"/>
              <a:t>Deze week uitleg: opbouw dossier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 vragen, stel ze aan je coach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Je kan pas starten aan je afstudeerstage:</a:t>
            </a:r>
          </a:p>
          <a:p>
            <a:pPr marL="0" indent="0">
              <a:buNone/>
            </a:pPr>
            <a:r>
              <a:rPr lang="nl-NL" dirty="0"/>
              <a:t>Na afronden van gehele onderwijsproces (= stageuren, documenten en onderwijsperiodes)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2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77270"/>
            <a:ext cx="10515600" cy="4351338"/>
          </a:xfrm>
        </p:spPr>
        <p:txBody>
          <a:bodyPr/>
          <a:lstStyle/>
          <a:p>
            <a:r>
              <a:rPr lang="nl-NL" dirty="0"/>
              <a:t>Toetsing</a:t>
            </a:r>
          </a:p>
          <a:p>
            <a:r>
              <a:rPr lang="nl-NL" dirty="0"/>
              <a:t>Portfolio</a:t>
            </a:r>
          </a:p>
          <a:p>
            <a:r>
              <a:rPr lang="nl-NL" dirty="0"/>
              <a:t>Planning periode</a:t>
            </a:r>
          </a:p>
          <a:p>
            <a:r>
              <a:rPr lang="nl-NL" dirty="0"/>
              <a:t>IBS De stad van de toekomst</a:t>
            </a:r>
          </a:p>
          <a:p>
            <a:r>
              <a:rPr lang="nl-NL" dirty="0"/>
              <a:t>Innovatie Expo *21</a:t>
            </a:r>
          </a:p>
          <a:p>
            <a:r>
              <a:rPr lang="nl-NL" dirty="0"/>
              <a:t>Afstudeerstage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7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Kennistoets </a:t>
            </a:r>
          </a:p>
          <a:p>
            <a:r>
              <a:rPr lang="nl-NL" dirty="0"/>
              <a:t>Visiedocument</a:t>
            </a:r>
          </a:p>
          <a:p>
            <a:r>
              <a:rPr lang="nl-NL" dirty="0"/>
              <a:t>Eindgesprek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951" y="1690687"/>
            <a:ext cx="6168871" cy="29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9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9178" y="139346"/>
            <a:ext cx="10515600" cy="1325563"/>
          </a:xfrm>
        </p:spPr>
        <p:txBody>
          <a:bodyPr/>
          <a:lstStyle/>
          <a:p>
            <a:r>
              <a:rPr lang="nl-NL" dirty="0"/>
              <a:t>Portfolio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63309"/>
            <a:ext cx="10515600" cy="4700760"/>
          </a:xfrm>
        </p:spPr>
        <p:txBody>
          <a:bodyPr/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5" name="Tekstvak 10"/>
          <p:cNvSpPr txBox="1"/>
          <p:nvPr/>
        </p:nvSpPr>
        <p:spPr>
          <a:xfrm>
            <a:off x="838200" y="1363309"/>
            <a:ext cx="8324007" cy="29140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Leerarrangementen </a:t>
            </a:r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leerarrangementen die bij dit IBS horen zijn: </a:t>
            </a:r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Uitdagingen </a:t>
            </a: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T&amp;O</a:t>
            </a: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Visie</a:t>
            </a: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Specialisatie</a:t>
            </a: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b="1" dirty="0"/>
              <a:t>Feedback</a:t>
            </a:r>
          </a:p>
          <a:p>
            <a:r>
              <a:rPr lang="nl-NL" dirty="0"/>
              <a:t>minimaal </a:t>
            </a:r>
            <a:r>
              <a:rPr lang="nl-NL" u="sng" dirty="0"/>
              <a:t>6x feedback </a:t>
            </a:r>
            <a:r>
              <a:rPr lang="nl-NL" dirty="0"/>
              <a:t>op het niveau </a:t>
            </a:r>
            <a:r>
              <a:rPr lang="nl-NL" u="sng" dirty="0"/>
              <a:t>verbetering</a:t>
            </a:r>
            <a:endParaRPr lang="nl-NL" sz="1600" dirty="0"/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6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03303"/>
            <a:ext cx="10515600" cy="1325563"/>
          </a:xfrm>
        </p:spPr>
        <p:txBody>
          <a:bodyPr/>
          <a:lstStyle/>
          <a:p>
            <a:r>
              <a:rPr lang="nl-NL" dirty="0"/>
              <a:t>Planning periode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995946"/>
              </p:ext>
            </p:extLst>
          </p:nvPr>
        </p:nvGraphicFramePr>
        <p:xfrm>
          <a:off x="4397466" y="194363"/>
          <a:ext cx="7289800" cy="574699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37746">
                  <a:extLst>
                    <a:ext uri="{9D8B030D-6E8A-4147-A177-3AD203B41FA5}">
                      <a16:colId xmlns:a16="http://schemas.microsoft.com/office/drawing/2014/main" val="1235615"/>
                    </a:ext>
                  </a:extLst>
                </a:gridCol>
                <a:gridCol w="6452054">
                  <a:extLst>
                    <a:ext uri="{9D8B030D-6E8A-4147-A177-3AD203B41FA5}">
                      <a16:colId xmlns:a16="http://schemas.microsoft.com/office/drawing/2014/main" val="1549097228"/>
                    </a:ext>
                  </a:extLst>
                </a:gridCol>
              </a:tblGrid>
              <a:tr h="249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Lesweek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 Belangrijke momenten</a:t>
                      </a: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4197978138"/>
                  </a:ext>
                </a:extLst>
              </a:tr>
              <a:tr h="36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</a:t>
                      </a: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Verantwoordingsdocument samenwerking – hoofdstuk 1</a:t>
                      </a: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1948209741"/>
                  </a:ext>
                </a:extLst>
              </a:tr>
              <a:tr h="249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i="1" dirty="0">
                          <a:solidFill>
                            <a:srgbClr val="FF0000"/>
                          </a:solidFill>
                          <a:effectLst/>
                        </a:rPr>
                        <a:t>Portfolio herkansing periode 1 (10 feb)</a:t>
                      </a:r>
                      <a:endParaRPr lang="nl-NL" sz="1050" b="1" i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1942299383"/>
                  </a:ext>
                </a:extLst>
              </a:tr>
              <a:tr h="24977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i="1" dirty="0">
                          <a:solidFill>
                            <a:srgbClr val="00B050"/>
                          </a:solidFill>
                        </a:rPr>
                        <a:t>Carnavalsvakantie</a:t>
                      </a:r>
                    </a:p>
                  </a:txBody>
                  <a:tcPr marL="9141" marR="9141" marT="9141" marB="9141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1" dirty="0">
                          <a:solidFill>
                            <a:schemeClr val="tx1"/>
                          </a:solidFill>
                        </a:rPr>
                        <a:t>Carnavalsvakantie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4047679738"/>
                  </a:ext>
                </a:extLst>
              </a:tr>
              <a:tr h="494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3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dirty="0">
                          <a:solidFill>
                            <a:srgbClr val="FF0000"/>
                          </a:solidFill>
                          <a:effectLst/>
                        </a:rPr>
                        <a:t>Herkansing IBS periode 1 (24 feb)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Portfolio herkansing periode 2 (26 feb)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LA 1 Uitdagingen versie 2</a:t>
                      </a: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1613033351"/>
                  </a:ext>
                </a:extLst>
              </a:tr>
              <a:tr h="44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4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Verantwoordingsdocument samenwerking – hoofdstuk 2</a:t>
                      </a:r>
                      <a:endParaRPr lang="nl-NL" sz="1050" dirty="0">
                        <a:effectLst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1750581076"/>
                  </a:ext>
                </a:extLst>
              </a:tr>
              <a:tr h="249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5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Deadline </a:t>
                      </a:r>
                      <a:r>
                        <a:rPr lang="nl-NL" sz="1400" b="1" i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Wix</a:t>
                      </a:r>
                      <a:r>
                        <a:rPr lang="nl-NL" sz="14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-portfolio (t.b.v. het IBM gesprek) (12 maart)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LA 2 T&amp;O versie 2</a:t>
                      </a: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2549388833"/>
                  </a:ext>
                </a:extLst>
              </a:tr>
              <a:tr h="425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883550754"/>
                  </a:ext>
                </a:extLst>
              </a:tr>
              <a:tr h="249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7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Uitvoeren excursie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effectLst/>
                        </a:rPr>
                        <a:t>Verantwoordingsdocument samenwerking – hoofdstuk 3</a:t>
                      </a:r>
                      <a:endParaRPr lang="nl-NL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LA 3 Visie versie 2</a:t>
                      </a: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1895414457"/>
                  </a:ext>
                </a:extLst>
              </a:tr>
              <a:tr h="739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Portfolio deadline (30 maart)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Deadline Visiedocument (31 maart)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 31 maart</a:t>
                      </a: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1272066669"/>
                  </a:ext>
                </a:extLst>
              </a:tr>
              <a:tr h="494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9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Reflectiegesprek (o.b.v. planning)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Herkansing portfolio deadline (6 april)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Kennistoets (7 april)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Innovatie Expo *21</a:t>
                      </a: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3675721272"/>
                  </a:ext>
                </a:extLst>
              </a:tr>
              <a:tr h="249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10</a:t>
                      </a: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r>
                        <a:rPr lang="nl-NL" sz="14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Herkansing IBS periode 3</a:t>
                      </a: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380449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783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 dirty="0"/>
              <a:t>IBS De stad van de toekomst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4"/>
            <a:ext cx="10515600" cy="4597753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nl-NL" dirty="0"/>
              <a:t>Eindresultaat: Schrijven visiedocument voor de stad van de toekomst (2050) 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In kaart brengen maatschappelijke/uitdagingen problemen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dirty="0"/>
              <a:t>Trends en ontwikkelingen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Best practice (incl. georganiseerde excursie)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dirty="0"/>
              <a:t>Visiedocument</a:t>
            </a:r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0" lvl="1" indent="0">
              <a:spcBef>
                <a:spcPts val="1000"/>
              </a:spcBef>
              <a:buNone/>
            </a:pPr>
            <a:r>
              <a:rPr lang="nl-NL" sz="2400" i="1" dirty="0"/>
              <a:t>Visiedocument ontwikkel je in groepen (min. </a:t>
            </a:r>
            <a:r>
              <a:rPr lang="nl-NL" i="1" dirty="0"/>
              <a:t>3</a:t>
            </a:r>
            <a:r>
              <a:rPr lang="nl-NL" sz="2400" i="1" dirty="0"/>
              <a:t>, max. 5) en </a:t>
            </a:r>
            <a:r>
              <a:rPr lang="nl-NL" sz="2400" b="1" i="1" dirty="0"/>
              <a:t>binnen</a:t>
            </a:r>
            <a:r>
              <a:rPr lang="nl-NL" sz="2400" i="1" dirty="0"/>
              <a:t> je specialisatie.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1026" name="Picture 2" descr="Afbeeldingsresultaat voor visi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9"/>
          <a:stretch/>
        </p:blipFill>
        <p:spPr bwMode="auto">
          <a:xfrm>
            <a:off x="9908519" y="4512129"/>
            <a:ext cx="2283481" cy="16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 dirty="0"/>
              <a:t>IBS De stad van de toekomst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2052" name="Picture 4" descr="Afbeeldingsresultaat voor robotic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67" y="2401141"/>
            <a:ext cx="3260956" cy="2175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sustainable development goal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91" y="2401141"/>
            <a:ext cx="3817908" cy="2175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642332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nl-NL" dirty="0"/>
              <a:t>Algemene leerlijn</a:t>
            </a:r>
          </a:p>
        </p:txBody>
      </p:sp>
      <p:pic>
        <p:nvPicPr>
          <p:cNvPr id="2058" name="Picture 10" descr="Afbeeldingsresultaat voor fourth industrial revolution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37" y="2401141"/>
            <a:ext cx="3172562" cy="2175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9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 dirty="0"/>
              <a:t>IBS De stad van de toekomst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191866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nl-NL" dirty="0"/>
              <a:t>(Online) excursie (week 7)</a:t>
            </a:r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342900" lvl="1" indent="-342900">
              <a:spcBef>
                <a:spcPts val="1000"/>
              </a:spcBef>
            </a:pPr>
            <a:r>
              <a:rPr lang="nl-NL" dirty="0"/>
              <a:t>Binnen het thema van de IBS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dirty="0"/>
              <a:t>Basis voor het </a:t>
            </a:r>
            <a:r>
              <a:rPr lang="nl-NL" b="1" dirty="0"/>
              <a:t>reflectiegesprek </a:t>
            </a:r>
            <a:r>
              <a:rPr lang="nl-NL" dirty="0"/>
              <a:t>(eindgesprek)</a:t>
            </a:r>
            <a:endParaRPr lang="nl-NL" b="1" dirty="0"/>
          </a:p>
          <a:p>
            <a:pPr marL="342900" lvl="1" indent="-342900">
              <a:spcBef>
                <a:spcPts val="1000"/>
              </a:spcBef>
            </a:pPr>
            <a:r>
              <a:rPr lang="nl-NL" dirty="0"/>
              <a:t>Als voorbereiding op proeve van bekwaamheid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dirty="0"/>
              <a:t>Doelgroep; je medestudenten </a:t>
            </a:r>
          </a:p>
        </p:txBody>
      </p:sp>
      <p:pic>
        <p:nvPicPr>
          <p:cNvPr id="2050" name="Picture 2" descr="3D-stadsmodellen | Leica Geosystems">
            <a:extLst>
              <a:ext uri="{FF2B5EF4-FFF2-40B4-BE49-F238E27FC236}">
                <a16:creationId xmlns:a16="http://schemas.microsoft.com/office/drawing/2014/main" id="{482494AC-5405-47F7-8C94-3D6EF7CF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57" y="3649909"/>
            <a:ext cx="4369266" cy="2337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7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3076" name="Picture 4" descr="IE*21 – Verbinden. Versnellen. Versterken.">
            <a:extLst>
              <a:ext uri="{FF2B5EF4-FFF2-40B4-BE49-F238E27FC236}">
                <a16:creationId xmlns:a16="http://schemas.microsoft.com/office/drawing/2014/main" id="{5625BF47-FB6B-4D4E-BF34-F4AA85F37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10" y="0"/>
            <a:ext cx="10961190" cy="61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1871" y="289568"/>
            <a:ext cx="1710856" cy="1325563"/>
          </a:xfrm>
          <a:solidFill>
            <a:schemeClr val="bg1"/>
          </a:solidFill>
        </p:spPr>
        <p:txBody>
          <a:bodyPr/>
          <a:lstStyle/>
          <a:p>
            <a:r>
              <a:rPr lang="nl-NL" b="1" dirty="0">
                <a:solidFill>
                  <a:srgbClr val="FF3399"/>
                </a:solidFill>
              </a:rPr>
              <a:t>8 april</a:t>
            </a:r>
          </a:p>
        </p:txBody>
      </p:sp>
      <p:pic>
        <p:nvPicPr>
          <p:cNvPr id="3074" name="Picture 2" descr="Nieuwe website InnovatieExpo 2021 | Nieuwsbericht | Innovatie-estafette">
            <a:extLst>
              <a:ext uri="{FF2B5EF4-FFF2-40B4-BE49-F238E27FC236}">
                <a16:creationId xmlns:a16="http://schemas.microsoft.com/office/drawing/2014/main" id="{F9F6E519-A87A-4625-890D-CCB32770E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5" b="21457"/>
          <a:stretch/>
        </p:blipFill>
        <p:spPr bwMode="auto">
          <a:xfrm>
            <a:off x="-2909" y="274813"/>
            <a:ext cx="3224780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982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40B08C-8E09-4270-9731-EB1073935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8F83BF-4DFF-494A-9E87-591D1C5247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45E640-2CDA-4137-AE15-3E3C33034BEF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7a28104-336f-447d-946e-e305ac2bcd47"/>
    <ds:schemaRef ds:uri="34354c1b-6b8c-435b-ad50-990538c19557"/>
    <ds:schemaRef ds:uri="http://schemas.microsoft.com/office/2006/metadata/properties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381</Words>
  <Application>Microsoft Office PowerPoint</Application>
  <PresentationFormat>Breedbeeld</PresentationFormat>
  <Paragraphs>94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Opstart IBS De stad van de toekomst</vt:lpstr>
      <vt:lpstr>Inhoud</vt:lpstr>
      <vt:lpstr>Toetsing</vt:lpstr>
      <vt:lpstr>Portfolio</vt:lpstr>
      <vt:lpstr>Planning periode</vt:lpstr>
      <vt:lpstr>IBS De stad van de toekomst</vt:lpstr>
      <vt:lpstr>IBS De stad van de toekomst</vt:lpstr>
      <vt:lpstr>IBS De stad van de toekomst</vt:lpstr>
      <vt:lpstr>8 april</vt:lpstr>
      <vt:lpstr>8 april</vt:lpstr>
      <vt:lpstr>Afstudeerstage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Thomas Noordeloos</cp:lastModifiedBy>
  <cp:revision>101</cp:revision>
  <dcterms:created xsi:type="dcterms:W3CDTF">2015-02-09T20:38:33Z</dcterms:created>
  <dcterms:modified xsi:type="dcterms:W3CDTF">2021-02-02T11:41:42Z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